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4CC0D-7FE3-4F2F-9469-CE867921A292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B7317-785D-443D-B2B4-4F1EBC370E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339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30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821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675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A1389F8-9C8C-43D8-A1BE-8E81D7D0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F1CD5A-CEDC-492D-AA05-893AEFDC29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00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16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22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801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907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416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925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50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746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CB86-1CEA-4FF7-BB84-7A8A471F981D}" type="datetimeFigureOut">
              <a:rPr lang="lt-LT" smtClean="0"/>
              <a:t>2020-12-10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47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D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872"/>
            <a:ext cx="12192000" cy="6650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531" y="4476828"/>
            <a:ext cx="59010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Pristatymo pavadinimas</a:t>
            </a:r>
            <a:endParaRPr lang="lt-LT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531" y="4130854"/>
            <a:ext cx="4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Vardas Pavardė</a:t>
            </a:r>
            <a:endParaRPr lang="lt-L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intranetas.vgtu.lt/Vieosios%20komunikacijos%20direkcija/VILNIUS%20TECH%20vizualin%C4%97s%20priemon%C4%97s/Vilnius%20Tech%20fakultet%C5%B3%20logotipai/VVF/CMYK%20(print)/Verslo_balta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31" y="565542"/>
            <a:ext cx="1483159" cy="53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976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742070" cy="6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42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742070" cy="6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588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742070" cy="6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146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742070" cy="6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63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Antraštė </a:t>
            </a:r>
            <a:endParaRPr lang="lt-LT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Pristatymo pavadinimas</a:t>
            </a:r>
            <a:endParaRPr lang="lt-L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  <p:pic>
        <p:nvPicPr>
          <p:cNvPr id="2050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413176" cy="51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88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742070" cy="6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6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742070" cy="6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916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742070" cy="6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89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742070" cy="6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63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742070" cy="6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32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742070" cy="6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28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icture 2" descr="http://intranetas.vgtu.lt/Vieosios%20komunikacijos%20direkcija/VILNIUS%20TECH%20vizualin%C4%97s%20priemon%C4%97s/Vilnius%20Tech%20fakultet%C5%B3%20logotipai/VVF/CMYK%20(print)/Verslo_melyn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8" y="271630"/>
            <a:ext cx="1742070" cy="6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424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FBFEA34980E4792663D1E76E48821" ma:contentTypeVersion="3" ma:contentTypeDescription="Create a new document." ma:contentTypeScope="" ma:versionID="314c347630d125b48607315b202155f0">
  <xsd:schema xmlns:xsd="http://www.w3.org/2001/XMLSchema" xmlns:xs="http://www.w3.org/2001/XMLSchema" xmlns:p="http://schemas.microsoft.com/office/2006/metadata/properties" xmlns:ns2="51824ea4-e0ca-43f3-928c-2e9890705e6b" targetNamespace="http://schemas.microsoft.com/office/2006/metadata/properties" ma:root="true" ma:fieldsID="c72bc41fe48e08a0a02aac0e8dce7012" ns2:_="">
    <xsd:import namespace="51824ea4-e0ca-43f3-928c-2e9890705e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24ea4-e0ca-43f3-928c-2e9890705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824ea4-e0ca-43f3-928c-2e9890705e6b">VGTU-9-629</_dlc_DocId>
    <_dlc_DocIdUrl xmlns="51824ea4-e0ca-43f3-928c-2e9890705e6b">
      <Url>http://intranetas.vgtu.lt/_layouts/15/DocIdRedir.aspx?ID=VGTU-9-629</Url>
      <Description>VGTU-9-629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3A7183-5EEA-4A4B-B2E8-66C115A7695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26472DC-5238-429B-9E1E-8A9A610BE6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24ea4-e0ca-43f3-928c-2e9890705e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D3FD3A-AB0D-4760-808C-6F57386A481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1824ea4-e0ca-43f3-928c-2e9890705e6b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CBE39EAF-8FF3-4BC8-936D-7AE78F14F3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Widescreen</PresentationFormat>
  <Paragraphs>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Vaiva Norkevičiūtė</dc:creator>
  <cp:lastModifiedBy>Kristina Audickaitė</cp:lastModifiedBy>
  <cp:revision>4</cp:revision>
  <dcterms:created xsi:type="dcterms:W3CDTF">2020-09-25T11:22:35Z</dcterms:created>
  <dcterms:modified xsi:type="dcterms:W3CDTF">2020-12-10T06:04:01Z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0x0101003D8FBFEA34980E4792663D1E76E48821</vt:lpwstr>
  </property>
  <property fmtid="{D5CDD505-2E9C-101B-9397-08002B2CF9AE}" pid="3" name="_dlc_DocIdItemGuid">
    <vt:lpwstr>fdee57f3-87e7-4363-adc7-de644c11005d</vt:lpwstr>
  </property>
</Properties>
</file>